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98e5e316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98e5e316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20ffcec7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20ffcec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74417447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7441744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20ffcec7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20ffcec7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98e5e316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98e5e31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98d0e35b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98d0e35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20ffcec7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20ffcec7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20ffcec7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20ffcec7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8cda6e6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8cda6e6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97bd06bd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97bd06bd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8cda6e60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8cda6e60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7f87a3f9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7f87a3f9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384a05e0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384a05e0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e5c400e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e5c400e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20ffcec7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20ffcec7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384a05e0e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384a05e0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0d3PIMkr3Y&amp;t=2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7SS9w7qoZ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Övningsbank 5 mot 5</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9" name="Google Shape;69;p13"/>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Lagets metoder: spelbarhet</a:t>
            </a:r>
            <a:endParaRPr/>
          </a:p>
        </p:txBody>
      </p:sp>
      <p:sp>
        <p:nvSpPr>
          <p:cNvPr id="132" name="Google Shape;132;p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När vi tränar på detta. Var hela tiden noga med att spelarna ska sträva efter att bli rättvända eller halvt rättvända och passa på kompisens bortre fot. </a:t>
            </a:r>
            <a:endParaRPr/>
          </a:p>
          <a:p>
            <a:pPr marL="0" lvl="0" indent="0" algn="l" rtl="0">
              <a:spcBef>
                <a:spcPts val="1600"/>
              </a:spcBef>
              <a:spcAft>
                <a:spcPts val="0"/>
              </a:spcAft>
              <a:buNone/>
            </a:pPr>
            <a:r>
              <a:rPr lang="sv"/>
              <a:t>Försök även få spelarna att jobba med perception. Att de ska vrida på huvudet för att se vad hen har omkring sig för att snabbare kunna agera med bollen.</a:t>
            </a:r>
            <a:r>
              <a:rPr lang="sv" sz="1600"/>
              <a:t> </a:t>
            </a:r>
            <a:endParaRPr/>
          </a:p>
          <a:p>
            <a:pPr marL="0" lvl="0" indent="0" algn="l" rtl="0">
              <a:spcBef>
                <a:spcPts val="1600"/>
              </a:spcBef>
              <a:spcAft>
                <a:spcPts val="0"/>
              </a:spcAft>
              <a:buNone/>
            </a:pPr>
            <a:r>
              <a:rPr lang="sv"/>
              <a:t>När vi jobbar med spelbarhet försökt då tydligt visa vad det innebär. Tex att man inte ska stå bakom en motståndare i “passningsskugga”. </a:t>
            </a:r>
            <a:endParaRPr/>
          </a:p>
          <a:p>
            <a:pPr marL="0" lvl="0" indent="0" algn="l" rtl="0">
              <a:spcBef>
                <a:spcPts val="1600"/>
              </a:spcBef>
              <a:spcAft>
                <a:spcPts val="1600"/>
              </a:spcAft>
              <a:buNone/>
            </a:pPr>
            <a:r>
              <a:rPr lang="sv" sz="1100" u="sng">
                <a:solidFill>
                  <a:schemeClr val="hlink"/>
                </a:solidFill>
                <a:latin typeface="Arial"/>
                <a:ea typeface="Arial"/>
                <a:cs typeface="Arial"/>
                <a:sym typeface="Arial"/>
                <a:hlinkClick r:id="rId3"/>
              </a:rPr>
              <a:t>https://www.youtube.com/watch?v=00d3PIMkr3Y&amp;t=2s</a:t>
            </a:r>
            <a:endParaRPr/>
          </a:p>
        </p:txBody>
      </p:sp>
      <p:pic>
        <p:nvPicPr>
          <p:cNvPr id="133" name="Google Shape;133;p22"/>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a:t>
            </a:r>
            <a:endParaRPr/>
          </a:p>
        </p:txBody>
      </p:sp>
      <p:sp>
        <p:nvSpPr>
          <p:cNvPr id="139" name="Google Shape;139;p23"/>
          <p:cNvSpPr txBox="1">
            <a:spLocks noGrp="1"/>
          </p:cNvSpPr>
          <p:nvPr>
            <p:ph type="body" idx="1"/>
          </p:nvPr>
        </p:nvSpPr>
        <p:spPr>
          <a:xfrm>
            <a:off x="170775" y="1918975"/>
            <a:ext cx="4490400" cy="29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och passa. </a:t>
            </a:r>
            <a:endParaRPr sz="1200" b="1"/>
          </a:p>
          <a:p>
            <a:pPr marL="0" lvl="0" indent="0" algn="l" rtl="0">
              <a:spcBef>
                <a:spcPts val="1600"/>
              </a:spcBef>
              <a:spcAft>
                <a:spcPts val="0"/>
              </a:spcAft>
              <a:buNone/>
            </a:pPr>
            <a:r>
              <a:rPr lang="sv" sz="1200"/>
              <a:t>Varför: För att bli bekväm med att ta emot och passa bollen</a:t>
            </a:r>
            <a:endParaRPr sz="1200"/>
          </a:p>
          <a:p>
            <a:pPr marL="0" lvl="0" indent="0" algn="l" rtl="0">
              <a:spcBef>
                <a:spcPts val="1600"/>
              </a:spcBef>
              <a:spcAft>
                <a:spcPts val="0"/>
              </a:spcAft>
              <a:buNone/>
            </a:pPr>
            <a:r>
              <a:rPr lang="sv" sz="1200"/>
              <a:t>Hur: Genom att ta emot bollen med “bortre fot” och sedan passa med andra. </a:t>
            </a:r>
            <a:endParaRPr sz="1200"/>
          </a:p>
          <a:p>
            <a:pPr marL="0" lvl="0" indent="0" algn="l" rtl="0">
              <a:spcBef>
                <a:spcPts val="1600"/>
              </a:spcBef>
              <a:spcAft>
                <a:spcPts val="0"/>
              </a:spcAft>
              <a:buNone/>
            </a:pPr>
            <a:r>
              <a:rPr lang="sv" sz="1200"/>
              <a:t>Organisation: En diamant på cirka 5x5m. En spelare vid varje kon. Två spelare vid konen där man startar med bollen. </a:t>
            </a:r>
            <a:endParaRPr sz="1200"/>
          </a:p>
          <a:p>
            <a:pPr marL="0" lvl="0" indent="0" algn="l" rtl="0">
              <a:spcBef>
                <a:spcPts val="1600"/>
              </a:spcBef>
              <a:spcAft>
                <a:spcPts val="1600"/>
              </a:spcAft>
              <a:buNone/>
            </a:pPr>
            <a:r>
              <a:rPr lang="sv" sz="1200"/>
              <a:t>Anvisningar: Spelarna ska passa bollen till varandra i diamanten. Viktigt att passningen är på bortre foten. Använd två tillslag. Öka svårighetsgrad genom att löpa ll motsatt riktning emot vart passningen gick. Stegering lägg in två kvadrater  </a:t>
            </a:r>
            <a:endParaRPr sz="1600"/>
          </a:p>
        </p:txBody>
      </p:sp>
      <p:pic>
        <p:nvPicPr>
          <p:cNvPr id="140" name="Google Shape;140;p23"/>
          <p:cNvPicPr preferRelativeResize="0"/>
          <p:nvPr/>
        </p:nvPicPr>
        <p:blipFill>
          <a:blip r:embed="rId3">
            <a:alphaModFix/>
          </a:blip>
          <a:stretch>
            <a:fillRect/>
          </a:stretch>
        </p:blipFill>
        <p:spPr>
          <a:xfrm>
            <a:off x="5137725" y="1984175"/>
            <a:ext cx="3556274" cy="2939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Lagets metoder: spelbarhet </a:t>
            </a:r>
            <a:endParaRPr/>
          </a:p>
        </p:txBody>
      </p:sp>
      <p:sp>
        <p:nvSpPr>
          <p:cNvPr id="146" name="Google Shape;146;p24"/>
          <p:cNvSpPr txBox="1">
            <a:spLocks noGrp="1"/>
          </p:cNvSpPr>
          <p:nvPr>
            <p:ph type="body" idx="1"/>
          </p:nvPr>
        </p:nvSpPr>
        <p:spPr>
          <a:xfrm>
            <a:off x="90425" y="1727900"/>
            <a:ext cx="5274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a:t>
            </a:r>
            <a:endParaRPr sz="1200"/>
          </a:p>
          <a:p>
            <a:pPr marL="0" lvl="0" indent="0" algn="l" rtl="0">
              <a:spcBef>
                <a:spcPts val="1600"/>
              </a:spcBef>
              <a:spcAft>
                <a:spcPts val="0"/>
              </a:spcAft>
              <a:buNone/>
            </a:pPr>
            <a:r>
              <a:rPr lang="sv" sz="1200"/>
              <a:t>Varför: För att bli bekväm med att ta emot och passa bollen samt träna på att vrida på huvudet och orientera sig </a:t>
            </a:r>
            <a:endParaRPr sz="1200"/>
          </a:p>
          <a:p>
            <a:pPr marL="0" lvl="0" indent="0" algn="l" rtl="0">
              <a:spcBef>
                <a:spcPts val="1600"/>
              </a:spcBef>
              <a:spcAft>
                <a:spcPts val="0"/>
              </a:spcAft>
              <a:buNone/>
            </a:pPr>
            <a:r>
              <a:rPr lang="sv" sz="1200"/>
              <a:t>Hur: Genom att ta emot bollen med “bortre fot” och sedan passa med andra. Vrida på huvudet för att “scanna av” vart medspelare och motspelare befinner sig. </a:t>
            </a:r>
            <a:endParaRPr sz="1200"/>
          </a:p>
          <a:p>
            <a:pPr marL="0" lvl="0" indent="0" algn="l" rtl="0">
              <a:spcBef>
                <a:spcPts val="1600"/>
              </a:spcBef>
              <a:spcAft>
                <a:spcPts val="0"/>
              </a:spcAft>
              <a:buNone/>
            </a:pPr>
            <a:r>
              <a:rPr lang="sv" sz="1200"/>
              <a:t>Organisation: Yta cirka 30x20m på cirka 15 spelare, dela upp spelarna i tre lag med varsin boll. </a:t>
            </a:r>
            <a:endParaRPr sz="1200"/>
          </a:p>
          <a:p>
            <a:pPr marL="0" lvl="0" indent="0" algn="l" rtl="0">
              <a:spcBef>
                <a:spcPts val="1600"/>
              </a:spcBef>
              <a:spcAft>
                <a:spcPts val="1600"/>
              </a:spcAft>
              <a:buNone/>
            </a:pPr>
            <a:r>
              <a:rPr lang="sv" sz="1200"/>
              <a:t>Anvisningar: Spelarna ska sträva efter att hålla bollen inom laget. Variera och bestäm antal tillslag 1,2 eller 3. Utveckla genom att ge spelarna olika nummer, nr 1 får bara passa nr 2, nr 2 passar nr 3 osv</a:t>
            </a:r>
            <a:endParaRPr sz="1600"/>
          </a:p>
        </p:txBody>
      </p:sp>
      <p:pic>
        <p:nvPicPr>
          <p:cNvPr id="147" name="Google Shape;147;p24"/>
          <p:cNvPicPr preferRelativeResize="0"/>
          <p:nvPr/>
        </p:nvPicPr>
        <p:blipFill>
          <a:blip r:embed="rId3">
            <a:alphaModFix/>
          </a:blip>
          <a:stretch>
            <a:fillRect/>
          </a:stretch>
        </p:blipFill>
        <p:spPr>
          <a:xfrm>
            <a:off x="5364725" y="2141313"/>
            <a:ext cx="3474600" cy="24758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Lagets metoder: spelbarhet </a:t>
            </a:r>
            <a:endParaRPr/>
          </a:p>
        </p:txBody>
      </p:sp>
      <p:sp>
        <p:nvSpPr>
          <p:cNvPr id="153" name="Google Shape;153;p25"/>
          <p:cNvSpPr txBox="1">
            <a:spLocks noGrp="1"/>
          </p:cNvSpPr>
          <p:nvPr>
            <p:ph type="body" idx="1"/>
          </p:nvPr>
        </p:nvSpPr>
        <p:spPr>
          <a:xfrm>
            <a:off x="150700" y="1798225"/>
            <a:ext cx="4706100" cy="32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a:t>
            </a:r>
            <a:endParaRPr sz="1200"/>
          </a:p>
          <a:p>
            <a:pPr marL="0" lvl="0" indent="0" algn="l" rtl="0">
              <a:spcBef>
                <a:spcPts val="1600"/>
              </a:spcBef>
              <a:spcAft>
                <a:spcPts val="0"/>
              </a:spcAft>
              <a:buNone/>
            </a:pPr>
            <a:r>
              <a:rPr lang="sv" sz="1200"/>
              <a:t>Varför: För att bli bekväm med att ta emot och passa bollen samt träna på att vrida på huvudet och orientera sig </a:t>
            </a:r>
            <a:endParaRPr sz="1200"/>
          </a:p>
          <a:p>
            <a:pPr marL="0" lvl="0" indent="0" algn="l" rtl="0">
              <a:spcBef>
                <a:spcPts val="1600"/>
              </a:spcBef>
              <a:spcAft>
                <a:spcPts val="0"/>
              </a:spcAft>
              <a:buNone/>
            </a:pPr>
            <a:r>
              <a:rPr lang="sv" sz="1200"/>
              <a:t>Hur: Gör sig spelbar samt försöka vinkla upp kroppen för att vara halvträttvänd. Vrida på huvudet för att “scanna av” vart medspelare och motspelare befinner sig. </a:t>
            </a:r>
            <a:endParaRPr sz="1200"/>
          </a:p>
          <a:p>
            <a:pPr marL="0" lvl="0" indent="0" algn="l" rtl="0">
              <a:spcBef>
                <a:spcPts val="1600"/>
              </a:spcBef>
              <a:spcAft>
                <a:spcPts val="0"/>
              </a:spcAft>
              <a:buNone/>
            </a:pPr>
            <a:r>
              <a:rPr lang="sv" sz="1200"/>
              <a:t>Organisation: Två zoner 10x8m cirka med en spelare från varje lag i båda zonerna (svart/gul). En tredje lag (blå på bilden) är jokrar. </a:t>
            </a:r>
            <a:endParaRPr sz="1200"/>
          </a:p>
          <a:p>
            <a:pPr marL="0" lvl="0" indent="0" algn="l" rtl="0">
              <a:spcBef>
                <a:spcPts val="1600"/>
              </a:spcBef>
              <a:spcAft>
                <a:spcPts val="1600"/>
              </a:spcAft>
              <a:buNone/>
            </a:pPr>
            <a:r>
              <a:rPr lang="sv" sz="1200"/>
              <a:t>Anvisningar: Spelarna ska sträva efter att hålla bollen inom laget. Kan lägga in att de ska nå ett visst antal pass för att få poäng. </a:t>
            </a:r>
            <a:endParaRPr sz="1200"/>
          </a:p>
        </p:txBody>
      </p:sp>
      <p:pic>
        <p:nvPicPr>
          <p:cNvPr id="154" name="Google Shape;154;p25"/>
          <p:cNvPicPr preferRelativeResize="0"/>
          <p:nvPr/>
        </p:nvPicPr>
        <p:blipFill>
          <a:blip r:embed="rId3">
            <a:alphaModFix/>
          </a:blip>
          <a:stretch>
            <a:fillRect/>
          </a:stretch>
        </p:blipFill>
        <p:spPr>
          <a:xfrm>
            <a:off x="4916875" y="2058425"/>
            <a:ext cx="3982500" cy="28377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a:t>
            </a:r>
            <a:endParaRPr/>
          </a:p>
        </p:txBody>
      </p:sp>
      <p:sp>
        <p:nvSpPr>
          <p:cNvPr id="160" name="Google Shape;160;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Tränar vi skott, håll det då enkelt. Försök så att varje spelare hinner med så många skott som möjligt. </a:t>
            </a:r>
            <a:endParaRPr b="1"/>
          </a:p>
          <a:p>
            <a:pPr marL="0" lvl="0" indent="0" algn="l" rtl="0">
              <a:spcBef>
                <a:spcPts val="1600"/>
              </a:spcBef>
              <a:spcAft>
                <a:spcPts val="0"/>
              </a:spcAft>
              <a:buNone/>
            </a:pPr>
            <a:r>
              <a:rPr lang="sv"/>
              <a:t>Tips är att kolla in Eija Feodoroff på Youtube eller instagram. Sammanfattning av vad hon säger. 1: lyft på ditt stödjebenet när du skjuter, 2: det är farten på din pendel (benet du pendlar med när du skjuter) som avgör hur hårt skottet kommer bli. Snabb pendel=hårt skott </a:t>
            </a:r>
            <a:endParaRPr b="1"/>
          </a:p>
          <a:p>
            <a:pPr marL="0" lvl="0" indent="0" algn="l" rtl="0">
              <a:spcBef>
                <a:spcPts val="1600"/>
              </a:spcBef>
              <a:spcAft>
                <a:spcPts val="0"/>
              </a:spcAft>
              <a:buNone/>
            </a:pPr>
            <a:r>
              <a:rPr lang="sv" sz="1100" u="sng">
                <a:solidFill>
                  <a:srgbClr val="1155CC"/>
                </a:solidFill>
                <a:latin typeface="Arial"/>
                <a:ea typeface="Arial"/>
                <a:cs typeface="Arial"/>
                <a:sym typeface="Arial"/>
                <a:hlinkClick r:id="rId3"/>
              </a:rPr>
              <a:t>https://www.youtube.com/watch?v=I7SS9w7qoZA</a:t>
            </a:r>
            <a:endParaRPr/>
          </a:p>
        </p:txBody>
      </p:sp>
      <p:pic>
        <p:nvPicPr>
          <p:cNvPr id="161" name="Google Shape;161;p26"/>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a:t>
            </a:r>
            <a:endParaRPr/>
          </a:p>
        </p:txBody>
      </p:sp>
      <p:sp>
        <p:nvSpPr>
          <p:cNvPr id="167" name="Google Shape;167;p27"/>
          <p:cNvSpPr txBox="1">
            <a:spLocks noGrp="1"/>
          </p:cNvSpPr>
          <p:nvPr>
            <p:ph type="body" idx="1"/>
          </p:nvPr>
        </p:nvSpPr>
        <p:spPr>
          <a:xfrm>
            <a:off x="251150" y="1919075"/>
            <a:ext cx="4721700" cy="305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Skott </a:t>
            </a:r>
            <a:endParaRPr sz="1200"/>
          </a:p>
          <a:p>
            <a:pPr marL="0" lvl="0" indent="0" algn="l" rtl="0">
              <a:spcBef>
                <a:spcPts val="1600"/>
              </a:spcBef>
              <a:spcAft>
                <a:spcPts val="0"/>
              </a:spcAft>
              <a:buNone/>
            </a:pPr>
            <a:r>
              <a:rPr lang="sv" sz="1200"/>
              <a:t>Varför: För att kunna avsluta och göra mål</a:t>
            </a:r>
            <a:endParaRPr sz="1200"/>
          </a:p>
          <a:p>
            <a:pPr marL="0" lvl="0" indent="0" algn="l" rtl="0">
              <a:spcBef>
                <a:spcPts val="1600"/>
              </a:spcBef>
              <a:spcAft>
                <a:spcPts val="0"/>
              </a:spcAft>
              <a:buNone/>
            </a:pPr>
            <a:r>
              <a:rPr lang="sv" sz="1200"/>
              <a:t>Hur: Med en eller två touch ta avslut. Träffa bollen lite snett högt upp på vristen, ha en kort och snabb pendel och lyft stödjebenet från marken när du skjuter. </a:t>
            </a:r>
            <a:endParaRPr sz="1200"/>
          </a:p>
          <a:p>
            <a:pPr marL="0" lvl="0" indent="0" algn="l" rtl="0">
              <a:spcBef>
                <a:spcPts val="1600"/>
              </a:spcBef>
              <a:spcAft>
                <a:spcPts val="0"/>
              </a:spcAft>
              <a:buNone/>
            </a:pPr>
            <a:r>
              <a:rPr lang="sv" sz="1200"/>
              <a:t>Organisation: Ställ en kon i höjd med straffområdeslinjen och en annan 10 m längre upp. Placera mellan 3-4 spelare vid varje kon. Eller om en ledare står vid konen vid straffområdeslinjen. Ha helst flera mål så att ni är max 4-5 spelare per må</a:t>
            </a:r>
            <a:r>
              <a:rPr lang="sv" sz="1200" b="1"/>
              <a:t>l. </a:t>
            </a:r>
            <a:endParaRPr sz="1200" b="1"/>
          </a:p>
          <a:p>
            <a:pPr marL="0" lvl="0" indent="0" algn="l" rtl="0">
              <a:spcBef>
                <a:spcPts val="1600"/>
              </a:spcBef>
              <a:spcAft>
                <a:spcPts val="0"/>
              </a:spcAft>
              <a:buNone/>
            </a:pPr>
            <a:r>
              <a:rPr lang="sv" sz="1200"/>
              <a:t>Anvisningar: Spelare 1 passar till spelare 2. Spelare 2 passar sedan tillbaka bollen till spelare 1 som på ett eller två tillslag ska ta avslut. </a:t>
            </a:r>
            <a:endParaRPr sz="1600"/>
          </a:p>
          <a:p>
            <a:pPr marL="0" lvl="0" indent="0" algn="l" rtl="0">
              <a:spcBef>
                <a:spcPts val="1600"/>
              </a:spcBef>
              <a:spcAft>
                <a:spcPts val="1600"/>
              </a:spcAft>
              <a:buNone/>
            </a:pPr>
            <a:endParaRPr/>
          </a:p>
        </p:txBody>
      </p:sp>
      <p:pic>
        <p:nvPicPr>
          <p:cNvPr id="168" name="Google Shape;168;p27"/>
          <p:cNvPicPr preferRelativeResize="0"/>
          <p:nvPr/>
        </p:nvPicPr>
        <p:blipFill>
          <a:blip r:embed="rId3">
            <a:alphaModFix/>
          </a:blip>
          <a:stretch>
            <a:fillRect/>
          </a:stretch>
        </p:blipFill>
        <p:spPr>
          <a:xfrm>
            <a:off x="5023218" y="2121313"/>
            <a:ext cx="3717857" cy="2649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mm</a:t>
            </a:r>
            <a:endParaRPr/>
          </a:p>
        </p:txBody>
      </p:sp>
      <p:sp>
        <p:nvSpPr>
          <p:cNvPr id="174" name="Google Shape;174;p28"/>
          <p:cNvSpPr txBox="1">
            <a:spLocks noGrp="1"/>
          </p:cNvSpPr>
          <p:nvPr>
            <p:ph type="body" idx="1"/>
          </p:nvPr>
        </p:nvSpPr>
        <p:spPr>
          <a:xfrm>
            <a:off x="214325" y="1878250"/>
            <a:ext cx="4868100" cy="316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Skott </a:t>
            </a:r>
            <a:endParaRPr sz="1200"/>
          </a:p>
          <a:p>
            <a:pPr marL="0" lvl="0" indent="0" algn="l" rtl="0">
              <a:spcBef>
                <a:spcPts val="1600"/>
              </a:spcBef>
              <a:spcAft>
                <a:spcPts val="0"/>
              </a:spcAft>
              <a:buNone/>
            </a:pPr>
            <a:r>
              <a:rPr lang="sv" sz="1200"/>
              <a:t>Varför: För att kunna avsluta och göra mål</a:t>
            </a:r>
            <a:endParaRPr sz="1200"/>
          </a:p>
          <a:p>
            <a:pPr marL="0" lvl="0" indent="0" algn="l" rtl="0">
              <a:spcBef>
                <a:spcPts val="1600"/>
              </a:spcBef>
              <a:spcAft>
                <a:spcPts val="0"/>
              </a:spcAft>
              <a:buNone/>
            </a:pPr>
            <a:r>
              <a:rPr lang="sv" sz="1200"/>
              <a:t>Hur: Med en eller två touch ta avslut. Träffa bollen lite snett högt upp på vristen, ha en kort och snabb pendel och lyft stödjebenet från marken när du skjuter. </a:t>
            </a:r>
            <a:endParaRPr sz="1200"/>
          </a:p>
          <a:p>
            <a:pPr marL="0" lvl="0" indent="0" algn="l" rtl="0">
              <a:spcBef>
                <a:spcPts val="1600"/>
              </a:spcBef>
              <a:spcAft>
                <a:spcPts val="0"/>
              </a:spcAft>
              <a:buNone/>
            </a:pPr>
            <a:r>
              <a:rPr lang="sv" sz="1200"/>
              <a:t>Organisation: Dela upp spelarna hälften vid varje stolpe. Ställ en ledare vid straffområdeslinjen med boll. Ha helst flera mål så att ni är max 4-5 spelare per mål.</a:t>
            </a:r>
            <a:endParaRPr sz="1200"/>
          </a:p>
          <a:p>
            <a:pPr marL="0" lvl="0" indent="0" algn="l" rtl="0">
              <a:spcBef>
                <a:spcPts val="1600"/>
              </a:spcBef>
              <a:spcAft>
                <a:spcPts val="0"/>
              </a:spcAft>
              <a:buNone/>
            </a:pPr>
            <a:r>
              <a:rPr lang="sv" sz="1200"/>
              <a:t>Anvisningar: Vid signal från ledare springer spelarna längst fram i ledet runt ledarna och de blir sedan spel 1v1 där man ska ta avslut så snabbt som möjligt. </a:t>
            </a:r>
            <a:endParaRPr/>
          </a:p>
          <a:p>
            <a:pPr marL="0" lvl="0" indent="0" algn="l" rtl="0">
              <a:spcBef>
                <a:spcPts val="1600"/>
              </a:spcBef>
              <a:spcAft>
                <a:spcPts val="1600"/>
              </a:spcAft>
              <a:buNone/>
            </a:pPr>
            <a:endParaRPr/>
          </a:p>
        </p:txBody>
      </p:sp>
      <p:pic>
        <p:nvPicPr>
          <p:cNvPr id="175" name="Google Shape;175;p28"/>
          <p:cNvPicPr preferRelativeResize="0"/>
          <p:nvPr/>
        </p:nvPicPr>
        <p:blipFill>
          <a:blip r:embed="rId3">
            <a:alphaModFix/>
          </a:blip>
          <a:stretch>
            <a:fillRect/>
          </a:stretch>
        </p:blipFill>
        <p:spPr>
          <a:xfrm>
            <a:off x="5082425" y="1985400"/>
            <a:ext cx="3756776" cy="26769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mm</a:t>
            </a:r>
            <a:endParaRPr/>
          </a:p>
        </p:txBody>
      </p:sp>
      <p:sp>
        <p:nvSpPr>
          <p:cNvPr id="181" name="Google Shape;181;p29"/>
          <p:cNvSpPr txBox="1">
            <a:spLocks noGrp="1"/>
          </p:cNvSpPr>
          <p:nvPr>
            <p:ph type="body" idx="1"/>
          </p:nvPr>
        </p:nvSpPr>
        <p:spPr>
          <a:xfrm>
            <a:off x="224525" y="1919075"/>
            <a:ext cx="4949700" cy="31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Skott </a:t>
            </a:r>
            <a:endParaRPr sz="1200"/>
          </a:p>
          <a:p>
            <a:pPr marL="0" lvl="0" indent="0" algn="l" rtl="0">
              <a:spcBef>
                <a:spcPts val="1600"/>
              </a:spcBef>
              <a:spcAft>
                <a:spcPts val="0"/>
              </a:spcAft>
              <a:buNone/>
            </a:pPr>
            <a:r>
              <a:rPr lang="sv" sz="1200"/>
              <a:t>Varför: För att kunna avsluta och göra mål</a:t>
            </a:r>
            <a:endParaRPr sz="1200"/>
          </a:p>
          <a:p>
            <a:pPr marL="0" lvl="0" indent="0" algn="l" rtl="0">
              <a:spcBef>
                <a:spcPts val="1600"/>
              </a:spcBef>
              <a:spcAft>
                <a:spcPts val="0"/>
              </a:spcAft>
              <a:buNone/>
            </a:pPr>
            <a:r>
              <a:rPr lang="sv" sz="1200"/>
              <a:t>Hur: Med en eller två touch ta avslut. Träffa bollen lite snett högt upp på vristen, ha en kort och snabb pendel och lyft stödjebenet från marken när du skjuter. </a:t>
            </a:r>
            <a:endParaRPr sz="1200"/>
          </a:p>
          <a:p>
            <a:pPr marL="0" lvl="0" indent="0" algn="l" rtl="0">
              <a:spcBef>
                <a:spcPts val="1600"/>
              </a:spcBef>
              <a:spcAft>
                <a:spcPts val="0"/>
              </a:spcAft>
              <a:buNone/>
            </a:pPr>
            <a:r>
              <a:rPr lang="sv" sz="1200"/>
              <a:t>Organisation: Dela upp spelarna hälften vid två led vid straffområdeslinjen. Ställ en ledare vid straffområdeslinjen med boll. Ha helst fler mål så att ni är max 4-5 spelare per mål.</a:t>
            </a:r>
            <a:endParaRPr sz="1200"/>
          </a:p>
          <a:p>
            <a:pPr marL="0" lvl="0" indent="0" algn="l" rtl="0">
              <a:spcBef>
                <a:spcPts val="1600"/>
              </a:spcBef>
              <a:spcAft>
                <a:spcPts val="1600"/>
              </a:spcAft>
              <a:buNone/>
            </a:pPr>
            <a:r>
              <a:rPr lang="sv" sz="1200"/>
              <a:t>Anvisningar: Ledare kastar fram bollen och då ska de spelare som står först i ledet försöka ta bollen och snabbt ta avslut. Kan utveckla övningen genom att låta spelarna tex sitta eller ligga ner. </a:t>
            </a:r>
            <a:endParaRPr/>
          </a:p>
        </p:txBody>
      </p:sp>
      <p:pic>
        <p:nvPicPr>
          <p:cNvPr id="182" name="Google Shape;182;p29"/>
          <p:cNvPicPr preferRelativeResize="0"/>
          <p:nvPr/>
        </p:nvPicPr>
        <p:blipFill>
          <a:blip r:embed="rId3">
            <a:alphaModFix/>
          </a:blip>
          <a:stretch>
            <a:fillRect/>
          </a:stretch>
        </p:blipFill>
        <p:spPr>
          <a:xfrm>
            <a:off x="5119450" y="2110875"/>
            <a:ext cx="3664976" cy="26115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Förklaring: </a:t>
            </a:r>
            <a:endParaRPr/>
          </a:p>
        </p:txBody>
      </p:sp>
      <p:sp>
        <p:nvSpPr>
          <p:cNvPr id="75" name="Google Shape;75;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Utifrån vår spelide, vision och vår spelarutbildningsplan har vi tagit fram dessa övningar till er ledare. Ni får självklart använda vilka övningar ni vill men tanken med dessa är att de ska vara ett hjälpmedel för att kunna träna på “rätt saker” i varje åldersgrupp. </a:t>
            </a:r>
            <a:endParaRPr/>
          </a:p>
          <a:p>
            <a:pPr marL="0" lvl="0" indent="0" algn="l" rtl="0">
              <a:spcBef>
                <a:spcPts val="1600"/>
              </a:spcBef>
              <a:spcAft>
                <a:spcPts val="1600"/>
              </a:spcAft>
              <a:buNone/>
            </a:pPr>
            <a:r>
              <a:rPr lang="sv"/>
              <a:t>I övningsbanken för 5 mot 5 är det främst övningar som fokuserar på spelarnas individuella färdigheter. Övningarna är främst färdighetsövningar. Försök dela upp så att spelarna inte spelar fler än 5v5 så att de får röra bollen så mycket som möjligt. I den här åldern fokuserar vi på anfallsspelet, försvarsspelet kommer senare. </a:t>
            </a:r>
            <a:endParaRPr/>
          </a:p>
        </p:txBody>
      </p:sp>
      <p:pic>
        <p:nvPicPr>
          <p:cNvPr id="76" name="Google Shape;76;p14"/>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2" name="Google Shape;82;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3" name="Google Shape;83;p15"/>
          <p:cNvPicPr preferRelativeResize="0"/>
          <p:nvPr/>
        </p:nvPicPr>
        <p:blipFill>
          <a:blip r:embed="rId3">
            <a:alphaModFix/>
          </a:blip>
          <a:stretch>
            <a:fillRect/>
          </a:stretch>
        </p:blipFill>
        <p:spPr>
          <a:xfrm>
            <a:off x="0" y="-33325"/>
            <a:ext cx="9144001" cy="5143501"/>
          </a:xfrm>
          <a:prstGeom prst="rect">
            <a:avLst/>
          </a:prstGeom>
          <a:noFill/>
          <a:ln>
            <a:noFill/>
          </a:ln>
        </p:spPr>
      </p:pic>
      <p:pic>
        <p:nvPicPr>
          <p:cNvPr id="84" name="Google Shape;84;p15"/>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v"/>
              <a:t>Vad vi ska träna på: 5 mot 5 (8-9 år)</a:t>
            </a:r>
            <a:endParaRPr/>
          </a:p>
        </p:txBody>
      </p:sp>
      <p:sp>
        <p:nvSpPr>
          <p:cNvPr id="90" name="Google Shape;90;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Spelarens färdigheter anfallsspel: </a:t>
            </a:r>
            <a:r>
              <a:rPr lang="sv" b="1" i="1"/>
              <a:t>Driva, passa (kort), ta emot bollen, vända, utmana, finta, dribbla, skjuta.</a:t>
            </a:r>
            <a:r>
              <a:rPr lang="sv" i="1"/>
              <a:t> </a:t>
            </a:r>
            <a:endParaRPr i="1"/>
          </a:p>
          <a:p>
            <a:pPr marL="0" lvl="0" indent="0" algn="l" rtl="0">
              <a:spcBef>
                <a:spcPts val="1600"/>
              </a:spcBef>
              <a:spcAft>
                <a:spcPts val="0"/>
              </a:spcAft>
              <a:buNone/>
            </a:pPr>
            <a:r>
              <a:rPr lang="sv"/>
              <a:t>Spelarens färdigheter försvarsspel:</a:t>
            </a:r>
            <a:r>
              <a:rPr lang="sv" i="1"/>
              <a:t> pressa, markera, bryta</a:t>
            </a:r>
            <a:endParaRPr i="1"/>
          </a:p>
          <a:p>
            <a:pPr marL="0" lvl="0" indent="0" algn="l" rtl="0">
              <a:spcBef>
                <a:spcPts val="1600"/>
              </a:spcBef>
              <a:spcAft>
                <a:spcPts val="1600"/>
              </a:spcAft>
              <a:buNone/>
            </a:pPr>
            <a:r>
              <a:rPr lang="sv"/>
              <a:t>Lagets metoder anfallsspel: </a:t>
            </a:r>
            <a:r>
              <a:rPr lang="sv" b="1" i="1"/>
              <a:t>Spelbarhet</a:t>
            </a:r>
            <a:endParaRPr/>
          </a:p>
        </p:txBody>
      </p:sp>
      <p:pic>
        <p:nvPicPr>
          <p:cNvPr id="91" name="Google Shape;91;p16"/>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utmana, finta och dribbla</a:t>
            </a:r>
            <a:endParaRPr/>
          </a:p>
        </p:txBody>
      </p:sp>
      <p:sp>
        <p:nvSpPr>
          <p:cNvPr id="97" name="Google Shape;97;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När vi tränar på detta, påminn spelarna om att de ska träna på att lyfta blicken, alltså att inte kolla ner på bollen hela tiden samt försöka ha så många tillslag på bollen som möjligt. Träna även på att skydda bollen med kroppen och att ha kroppen mellan bollen och sin motståndare. </a:t>
            </a:r>
            <a:endParaRPr/>
          </a:p>
          <a:p>
            <a:pPr marL="0" lvl="0" indent="0" algn="l" rtl="0">
              <a:spcBef>
                <a:spcPts val="1600"/>
              </a:spcBef>
              <a:spcAft>
                <a:spcPts val="1600"/>
              </a:spcAft>
              <a:buNone/>
            </a:pPr>
            <a:r>
              <a:rPr lang="sv"/>
              <a:t>Att spelarna ska kunna växla tempo, tex att när spelaren utmanar en motståndare ska hen göra en tempoväxling efter en fint. </a:t>
            </a:r>
            <a:endParaRPr/>
          </a:p>
        </p:txBody>
      </p:sp>
      <p:pic>
        <p:nvPicPr>
          <p:cNvPr id="98" name="Google Shape;98;p17"/>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och vända</a:t>
            </a:r>
            <a:endParaRPr/>
          </a:p>
        </p:txBody>
      </p:sp>
      <p:sp>
        <p:nvSpPr>
          <p:cNvPr id="104" name="Google Shape;104;p18"/>
          <p:cNvSpPr txBox="1">
            <a:spLocks noGrp="1"/>
          </p:cNvSpPr>
          <p:nvPr>
            <p:ph type="body" idx="1"/>
          </p:nvPr>
        </p:nvSpPr>
        <p:spPr>
          <a:xfrm>
            <a:off x="61475" y="1892325"/>
            <a:ext cx="4981500" cy="31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Driva och vända.</a:t>
            </a:r>
            <a:endParaRPr sz="1200"/>
          </a:p>
          <a:p>
            <a:pPr marL="0" lvl="0" indent="0" algn="l" rtl="0">
              <a:spcBef>
                <a:spcPts val="1600"/>
              </a:spcBef>
              <a:spcAft>
                <a:spcPts val="0"/>
              </a:spcAft>
              <a:buNone/>
            </a:pPr>
            <a:r>
              <a:rPr lang="sv" sz="1200"/>
              <a:t>Varför: För att bli bekväm med att driva och vända med bollen</a:t>
            </a:r>
            <a:endParaRPr sz="1200"/>
          </a:p>
          <a:p>
            <a:pPr marL="0" lvl="0" indent="0" algn="l" rtl="0">
              <a:spcBef>
                <a:spcPts val="1600"/>
              </a:spcBef>
              <a:spcAft>
                <a:spcPts val="0"/>
              </a:spcAft>
              <a:buNone/>
            </a:pPr>
            <a:r>
              <a:rPr lang="sv" sz="1200"/>
              <a:t>Hur: Genom att ta många och snabba tillslag på bollen. Öva på att titta upp och inte hela tiden kolla på bollen.</a:t>
            </a:r>
            <a:endParaRPr sz="1200"/>
          </a:p>
          <a:p>
            <a:pPr marL="0" lvl="0" indent="0" algn="l" rtl="0">
              <a:spcBef>
                <a:spcPts val="1600"/>
              </a:spcBef>
              <a:spcAft>
                <a:spcPts val="0"/>
              </a:spcAft>
              <a:buNone/>
            </a:pPr>
            <a:r>
              <a:rPr lang="sv" sz="1200"/>
              <a:t>Organisation: Alla spelare som är tillgängliga har varsin boll. Ytan varierar beroende på hur många spelare, förslagsvis 20x20m (minska för att göra svårare).</a:t>
            </a:r>
            <a:endParaRPr sz="1200"/>
          </a:p>
          <a:p>
            <a:pPr marL="0" lvl="0" indent="0" algn="l" rtl="0">
              <a:spcBef>
                <a:spcPts val="1600"/>
              </a:spcBef>
              <a:spcAft>
                <a:spcPts val="1600"/>
              </a:spcAft>
              <a:buNone/>
            </a:pPr>
            <a:r>
              <a:rPr lang="sv" sz="1200"/>
              <a:t>Anvisningar: Låt alla spelare driva runt bollen i ytan på olika sätt. Höger, vänster, insida, utsida, sula osv. </a:t>
            </a:r>
            <a:r>
              <a:rPr lang="sv" sz="1000"/>
              <a:t>Stegring på övning: Lägg in olika kommandon, tex 1=sitt på bollen, 2=knä på bollen, 3=fint. Avsluta med att tävla genom att låta spelarna sparka bort varandras bollar tills det är en kvar. </a:t>
            </a:r>
            <a:endParaRPr sz="1000"/>
          </a:p>
        </p:txBody>
      </p:sp>
      <p:pic>
        <p:nvPicPr>
          <p:cNvPr id="105" name="Google Shape;105;p18"/>
          <p:cNvPicPr preferRelativeResize="0"/>
          <p:nvPr/>
        </p:nvPicPr>
        <p:blipFill>
          <a:blip r:embed="rId3">
            <a:alphaModFix/>
          </a:blip>
          <a:stretch>
            <a:fillRect/>
          </a:stretch>
        </p:blipFill>
        <p:spPr>
          <a:xfrm>
            <a:off x="5137750" y="1892325"/>
            <a:ext cx="3556250" cy="2980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och vända</a:t>
            </a:r>
            <a:endParaRPr/>
          </a:p>
        </p:txBody>
      </p:sp>
      <p:sp>
        <p:nvSpPr>
          <p:cNvPr id="111" name="Google Shape;111;p19"/>
          <p:cNvSpPr txBox="1">
            <a:spLocks noGrp="1"/>
          </p:cNvSpPr>
          <p:nvPr>
            <p:ph type="body" idx="1"/>
          </p:nvPr>
        </p:nvSpPr>
        <p:spPr>
          <a:xfrm>
            <a:off x="251150" y="1919075"/>
            <a:ext cx="4390200" cy="30537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sv" sz="1100">
                <a:solidFill>
                  <a:srgbClr val="000000"/>
                </a:solidFill>
              </a:rPr>
              <a:t>Varför: För att spelarna ska bli bekväma med bollen på små ytor och hålla hög fart.</a:t>
            </a:r>
            <a:br>
              <a:rPr lang="sv" sz="1100">
                <a:solidFill>
                  <a:srgbClr val="000000"/>
                </a:solidFill>
              </a:rPr>
            </a:br>
            <a:r>
              <a:rPr lang="sv" sz="1100">
                <a:solidFill>
                  <a:srgbClr val="000000"/>
                </a:solidFill>
              </a:rPr>
              <a:t>Hur: Bollen nära fötterna, lyft blicken, aldrig bli stillastående (anpassa farten eller välj en annan väg att driva.)</a:t>
            </a:r>
            <a:endParaRPr sz="1100">
              <a:solidFill>
                <a:srgbClr val="000000"/>
              </a:solidFill>
            </a:endParaRPr>
          </a:p>
          <a:p>
            <a:pPr marL="0" lvl="0" indent="0" algn="l" rtl="0">
              <a:lnSpc>
                <a:spcPct val="107916"/>
              </a:lnSpc>
              <a:spcBef>
                <a:spcPts val="800"/>
              </a:spcBef>
              <a:spcAft>
                <a:spcPts val="0"/>
              </a:spcAft>
              <a:buNone/>
            </a:pPr>
            <a:r>
              <a:rPr lang="sv" sz="1100">
                <a:solidFill>
                  <a:srgbClr val="000000"/>
                </a:solidFill>
              </a:rPr>
              <a:t>Organisation: Ställ 8 koner i en cirkel med 8 meter i diameter (man kan köra med mindre men måste vara ett jämt antal.) Man jobbar till en början mellan den konen man står vid och den rakt över. </a:t>
            </a:r>
            <a:endParaRPr sz="1100">
              <a:solidFill>
                <a:srgbClr val="000000"/>
              </a:solidFill>
            </a:endParaRPr>
          </a:p>
          <a:p>
            <a:pPr marL="0" lvl="0" indent="0" algn="l" rtl="0">
              <a:lnSpc>
                <a:spcPct val="107916"/>
              </a:lnSpc>
              <a:spcBef>
                <a:spcPts val="800"/>
              </a:spcBef>
              <a:spcAft>
                <a:spcPts val="800"/>
              </a:spcAft>
              <a:buNone/>
            </a:pPr>
            <a:br>
              <a:rPr lang="sv" sz="1100">
                <a:solidFill>
                  <a:srgbClr val="000000"/>
                </a:solidFill>
              </a:rPr>
            </a:br>
            <a:r>
              <a:rPr lang="sv" sz="1100">
                <a:solidFill>
                  <a:srgbClr val="000000"/>
                </a:solidFill>
              </a:rPr>
              <a:t>Anvisningar: En boll per-och sedan driver man över och lämnar bollen till den personen som står först vid den andra konen och ställer sist i det ledet. Variera med att köra bara höger eller vänster fot, insida, utsida, sula, baklänges, bollhållaren blundar och driver över till andra konen och blir guidad av spelaren bakom sig.</a:t>
            </a:r>
            <a:br>
              <a:rPr lang="sv" sz="1100">
                <a:solidFill>
                  <a:srgbClr val="000000"/>
                </a:solidFill>
              </a:rPr>
            </a:br>
            <a:r>
              <a:rPr lang="sv" sz="1100">
                <a:solidFill>
                  <a:srgbClr val="000000"/>
                </a:solidFill>
              </a:rPr>
              <a:t>Stegring: Förminska ytan. Ledare kan ställa sig inne i ytan för att skapa ett hinder de måste ta sig förbi.</a:t>
            </a:r>
            <a:br>
              <a:rPr lang="sv" sz="1100">
                <a:solidFill>
                  <a:srgbClr val="000000"/>
                </a:solidFill>
              </a:rPr>
            </a:br>
            <a:endParaRPr/>
          </a:p>
        </p:txBody>
      </p:sp>
      <p:pic>
        <p:nvPicPr>
          <p:cNvPr id="112" name="Google Shape;112;p19"/>
          <p:cNvPicPr preferRelativeResize="0"/>
          <p:nvPr/>
        </p:nvPicPr>
        <p:blipFill>
          <a:blip r:embed="rId3">
            <a:alphaModFix/>
          </a:blip>
          <a:stretch>
            <a:fillRect/>
          </a:stretch>
        </p:blipFill>
        <p:spPr>
          <a:xfrm>
            <a:off x="4882300" y="2049850"/>
            <a:ext cx="3918424" cy="2792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och vända</a:t>
            </a:r>
            <a:endParaRPr/>
          </a:p>
        </p:txBody>
      </p:sp>
      <p:sp>
        <p:nvSpPr>
          <p:cNvPr id="118" name="Google Shape;118;p20"/>
          <p:cNvSpPr txBox="1">
            <a:spLocks noGrp="1"/>
          </p:cNvSpPr>
          <p:nvPr>
            <p:ph type="body" idx="1"/>
          </p:nvPr>
        </p:nvSpPr>
        <p:spPr>
          <a:xfrm>
            <a:off x="190875" y="1858500"/>
            <a:ext cx="4381200" cy="31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Driva och vända.</a:t>
            </a:r>
            <a:endParaRPr sz="1200"/>
          </a:p>
          <a:p>
            <a:pPr marL="0" lvl="0" indent="0" algn="l" rtl="0">
              <a:spcBef>
                <a:spcPts val="1600"/>
              </a:spcBef>
              <a:spcAft>
                <a:spcPts val="0"/>
              </a:spcAft>
              <a:buNone/>
            </a:pPr>
            <a:r>
              <a:rPr lang="sv" sz="1200"/>
              <a:t>Varför: För att bli bekväm med att driva och vända med bollen</a:t>
            </a:r>
            <a:endParaRPr sz="1200"/>
          </a:p>
          <a:p>
            <a:pPr marL="0" lvl="0" indent="0" algn="l" rtl="0">
              <a:spcBef>
                <a:spcPts val="1600"/>
              </a:spcBef>
              <a:spcAft>
                <a:spcPts val="0"/>
              </a:spcAft>
              <a:buNone/>
            </a:pPr>
            <a:r>
              <a:rPr lang="sv" sz="1200"/>
              <a:t>Hur: Genom att ta många och snabba tillslag på bollen. Öva på att titta upp och inte hela tiden kolla på bollen. </a:t>
            </a:r>
            <a:endParaRPr sz="1200"/>
          </a:p>
          <a:p>
            <a:pPr marL="0" lvl="0" indent="0" algn="l" rtl="0">
              <a:spcBef>
                <a:spcPts val="1600"/>
              </a:spcBef>
              <a:spcAft>
                <a:spcPts val="0"/>
              </a:spcAft>
              <a:buNone/>
            </a:pPr>
            <a:r>
              <a:rPr lang="sv" sz="1200"/>
              <a:t>Organisation: Alla spelare som är tillgängliga har varsin boll. Lägg ut koner och låt spelarna driva mellan konerna (minska för att göra svårare).</a:t>
            </a:r>
            <a:endParaRPr sz="1200"/>
          </a:p>
          <a:p>
            <a:pPr marL="0" lvl="0" indent="0" algn="l" rtl="0">
              <a:spcBef>
                <a:spcPts val="1600"/>
              </a:spcBef>
              <a:spcAft>
                <a:spcPts val="1600"/>
              </a:spcAft>
              <a:buNone/>
            </a:pPr>
            <a:r>
              <a:rPr lang="sv" sz="1200"/>
              <a:t>Anvisningar: Låt alla spelare driva runt bollen i ytan på olika sätt utan att nudda konerna. Höger, vänster, insida, utsida, sula osv. </a:t>
            </a:r>
            <a:endParaRPr/>
          </a:p>
        </p:txBody>
      </p:sp>
      <p:pic>
        <p:nvPicPr>
          <p:cNvPr id="119" name="Google Shape;119;p20"/>
          <p:cNvPicPr preferRelativeResize="0"/>
          <p:nvPr/>
        </p:nvPicPr>
        <p:blipFill>
          <a:blip r:embed="rId3">
            <a:alphaModFix/>
          </a:blip>
          <a:stretch>
            <a:fillRect/>
          </a:stretch>
        </p:blipFill>
        <p:spPr>
          <a:xfrm>
            <a:off x="5137750" y="1928875"/>
            <a:ext cx="3556250" cy="2980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utmana, finta och dribbla</a:t>
            </a:r>
            <a:endParaRPr/>
          </a:p>
        </p:txBody>
      </p:sp>
      <p:sp>
        <p:nvSpPr>
          <p:cNvPr id="125" name="Google Shape;125;p21"/>
          <p:cNvSpPr txBox="1">
            <a:spLocks noGrp="1"/>
          </p:cNvSpPr>
          <p:nvPr>
            <p:ph type="body" idx="1"/>
          </p:nvPr>
        </p:nvSpPr>
        <p:spPr>
          <a:xfrm>
            <a:off x="311425" y="2059400"/>
            <a:ext cx="4671000" cy="27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Driva, vända, utmana, finta och dribbla. </a:t>
            </a:r>
            <a:endParaRPr sz="1200"/>
          </a:p>
          <a:p>
            <a:pPr marL="0" lvl="0" indent="0" algn="l" rtl="0">
              <a:spcBef>
                <a:spcPts val="1600"/>
              </a:spcBef>
              <a:spcAft>
                <a:spcPts val="0"/>
              </a:spcAft>
              <a:buNone/>
            </a:pPr>
            <a:r>
              <a:rPr lang="sv" sz="1200"/>
              <a:t>Varför: För att bli bekväm med att driva och vända med bollen och våga försöka ta sig förbi sin motståndare. </a:t>
            </a:r>
            <a:endParaRPr sz="1200"/>
          </a:p>
          <a:p>
            <a:pPr marL="0" lvl="0" indent="0" algn="l" rtl="0">
              <a:spcBef>
                <a:spcPts val="1600"/>
              </a:spcBef>
              <a:spcAft>
                <a:spcPts val="0"/>
              </a:spcAft>
              <a:buNone/>
            </a:pPr>
            <a:r>
              <a:rPr lang="sv" sz="1200"/>
              <a:t>Hur: Skydda bollen med kroppen. Tempoväxling efter fint. </a:t>
            </a:r>
            <a:endParaRPr sz="1200"/>
          </a:p>
          <a:p>
            <a:pPr marL="0" lvl="0" indent="0" algn="l" rtl="0">
              <a:spcBef>
                <a:spcPts val="1600"/>
              </a:spcBef>
              <a:spcAft>
                <a:spcPts val="0"/>
              </a:spcAft>
              <a:buNone/>
            </a:pPr>
            <a:r>
              <a:rPr lang="sv" sz="1200"/>
              <a:t>Organisation: 40x20m. Lägg in 6-8 kon mål i ytan. Dela in spelarna 2 och 2 med en boll. </a:t>
            </a:r>
            <a:endParaRPr sz="1200"/>
          </a:p>
          <a:p>
            <a:pPr marL="0" lvl="0" indent="0" algn="l" rtl="0">
              <a:spcBef>
                <a:spcPts val="1600"/>
              </a:spcBef>
              <a:spcAft>
                <a:spcPts val="1600"/>
              </a:spcAft>
              <a:buNone/>
            </a:pPr>
            <a:r>
              <a:rPr lang="sv" sz="1200"/>
              <a:t>Anvisningar: Spelarna spelar mot varandra i förslagsvis 30-45 sek, upprepa 4-5 ggr (helst byter spelarna så att de spelar mot en ny spelare). Spelarna får poäng genom att driva igenom kon målen. </a:t>
            </a:r>
            <a:endParaRPr sz="1200"/>
          </a:p>
        </p:txBody>
      </p:sp>
      <p:pic>
        <p:nvPicPr>
          <p:cNvPr id="126" name="Google Shape;126;p21"/>
          <p:cNvPicPr preferRelativeResize="0"/>
          <p:nvPr/>
        </p:nvPicPr>
        <p:blipFill>
          <a:blip r:embed="rId3">
            <a:alphaModFix/>
          </a:blip>
          <a:stretch>
            <a:fillRect/>
          </a:stretch>
        </p:blipFill>
        <p:spPr>
          <a:xfrm>
            <a:off x="5137750" y="1943175"/>
            <a:ext cx="3556250" cy="2980449"/>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1768</Words>
  <Application>Microsoft Office PowerPoint</Application>
  <PresentationFormat>Bildspel på skärmen (16:9)</PresentationFormat>
  <Paragraphs>78</Paragraphs>
  <Slides>17</Slides>
  <Notes>17</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Roboto</vt:lpstr>
      <vt:lpstr>Material</vt:lpstr>
      <vt:lpstr>Övningsbank 5 mot 5</vt:lpstr>
      <vt:lpstr>Förklaring: </vt:lpstr>
      <vt:lpstr>PowerPoint-presentation</vt:lpstr>
      <vt:lpstr>Vad vi ska träna på: 5 mot 5 (8-9 år)</vt:lpstr>
      <vt:lpstr>Spelarens färdigheter: driva, vända, utmana, finta och dribbla</vt:lpstr>
      <vt:lpstr>Spelarens färdigheter: Driva och vända</vt:lpstr>
      <vt:lpstr>Spelarens färdigheter: Driva och vända</vt:lpstr>
      <vt:lpstr>Spelarens färdigheter: Driva och vända</vt:lpstr>
      <vt:lpstr>Spelarens färdigheter: Driva, vända, utmana, finta och dribbla</vt:lpstr>
      <vt:lpstr>Spelarens färdigheter: ta emot, passa och perception. Lagets metoder: spelbarhet</vt:lpstr>
      <vt:lpstr>Spelarens färdigheter: Ta emot och passa</vt:lpstr>
      <vt:lpstr>Spelarens färdigheter: ta emot, passa och perception. Lagets metoder: spelbarhet </vt:lpstr>
      <vt:lpstr>Spelarens färdigheter: ta emot, passa och perception. Lagets metoder: spelbarhet </vt:lpstr>
      <vt:lpstr>Spelarens färdigheter: skott </vt:lpstr>
      <vt:lpstr>Spelarens färdigheter: skott </vt:lpstr>
      <vt:lpstr>Spelarens färdigheter: skott mm</vt:lpstr>
      <vt:lpstr>Spelarens färdigheter: skott mm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Övningsbank 5 mot 5</dc:title>
  <dc:creator>Monica Jordan</dc:creator>
  <cp:lastModifiedBy>Monica Jordan</cp:lastModifiedBy>
  <cp:revision>1</cp:revision>
  <dcterms:modified xsi:type="dcterms:W3CDTF">2023-11-12T11:04:26Z</dcterms:modified>
</cp:coreProperties>
</file>